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7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02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" y="1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6476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90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35177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94806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08228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4886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3757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9014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3595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186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21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8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3321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18C79C5D-2A6F-F04D-97DA-BEF2467B64E4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061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2/4/2018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62958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CF476B-30C7-4BAA-99FC-FD4EA93A202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7200" dirty="0"/>
              <a:t>Our Covenant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D291E-6AE8-4C1D-912C-A723DB452B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8830" y="5280847"/>
            <a:ext cx="8097663" cy="1410898"/>
          </a:xfrm>
        </p:spPr>
        <p:txBody>
          <a:bodyPr>
            <a:normAutofit lnSpcReduction="10000"/>
          </a:bodyPr>
          <a:lstStyle/>
          <a:p>
            <a:pPr marL="342900" indent="-342900">
              <a:buAutoNum type="arabicPeriod" startAt="3"/>
            </a:pPr>
            <a:r>
              <a:rPr lang="en-GB" sz="3600" dirty="0"/>
              <a:t>  A Holy People</a:t>
            </a:r>
          </a:p>
          <a:p>
            <a:r>
              <a:rPr lang="en-GB" sz="3600" dirty="0"/>
              <a:t>	  </a:t>
            </a:r>
            <a:r>
              <a:rPr lang="en-GB" sz="3600" i="1" dirty="0"/>
              <a:t>1 Peter 1 v. 13-25; 2 v. 1-12</a:t>
            </a:r>
          </a:p>
          <a:p>
            <a:pPr marL="342900" indent="-342900">
              <a:buAutoNum type="arabicPeriod" startAt="3"/>
            </a:pPr>
            <a:endParaRPr lang="en-GB" sz="2000" dirty="0"/>
          </a:p>
          <a:p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629009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5C7983-BE04-428C-BCDC-4C6E973BC2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5400" dirty="0"/>
              <a:t>A Holy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56CB1F-A968-463C-8FFB-8419F4C30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3447" y="2453856"/>
            <a:ext cx="8277101" cy="4469458"/>
          </a:xfrm>
        </p:spPr>
        <p:txBody>
          <a:bodyPr/>
          <a:lstStyle/>
          <a:p>
            <a:pPr marL="0" indent="0">
              <a:buNone/>
            </a:pPr>
            <a:r>
              <a:rPr lang="en-GB" sz="3200" dirty="0"/>
              <a:t>We will seek, by Divine aid, to live carefully in the world, denying ungodliness and worldly lusts,</a:t>
            </a:r>
          </a:p>
          <a:p>
            <a:pPr marL="0" indent="0">
              <a:buNone/>
            </a:pPr>
            <a:r>
              <a:rPr lang="en-GB" sz="3200" dirty="0"/>
              <a:t>and remembering that, as we have been voluntarily buried by baptism and raised again from the symbolic grave, </a:t>
            </a:r>
          </a:p>
          <a:p>
            <a:pPr marL="0" indent="0">
              <a:buNone/>
            </a:pPr>
            <a:r>
              <a:rPr lang="en-GB" sz="3200" dirty="0"/>
              <a:t>so there is on us a special obligation now to lead a new and holy life.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4552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B87A0-B2C7-47EE-BA37-99EA56A0D5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197" y="447188"/>
            <a:ext cx="8597735" cy="970450"/>
          </a:xfrm>
        </p:spPr>
        <p:txBody>
          <a:bodyPr/>
          <a:lstStyle/>
          <a:p>
            <a:r>
              <a:rPr lang="en-GB" sz="5400" dirty="0"/>
              <a:t>A Holy Calling – 1 Peter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C9580-6A36-4702-B934-F012122C50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400" dirty="0"/>
              <a:t>Not Passive  (v. 13-16)</a:t>
            </a:r>
          </a:p>
          <a:p>
            <a:pPr marL="0" indent="0">
              <a:buNone/>
            </a:pPr>
            <a:r>
              <a:rPr lang="en-GB" sz="4400" dirty="0"/>
              <a:t>	But Precious (v. 17-21)</a:t>
            </a:r>
          </a:p>
          <a:p>
            <a:pPr marL="0" indent="0">
              <a:buNone/>
            </a:pPr>
            <a:r>
              <a:rPr lang="en-GB" sz="4400" dirty="0"/>
              <a:t>Not Passing  (v. 22-24)</a:t>
            </a:r>
          </a:p>
          <a:p>
            <a:pPr marL="0" indent="0">
              <a:buNone/>
            </a:pPr>
            <a:r>
              <a:rPr lang="en-GB" sz="4400" dirty="0"/>
              <a:t>	But Permanent  (v. 25)</a:t>
            </a:r>
          </a:p>
        </p:txBody>
      </p:sp>
    </p:spTree>
    <p:extLst>
      <p:ext uri="{BB962C8B-B14F-4D97-AF65-F5344CB8AC3E}">
        <p14:creationId xmlns:p14="http://schemas.microsoft.com/office/powerpoint/2010/main" val="12758116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47CD7-B35D-49A6-97BA-5663D71646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z="4800" dirty="0"/>
              <a:t>A Holy People – 1 Peter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3F4144-2BFA-41AA-8E6E-AAC2B0A6A3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9997" y="2026344"/>
            <a:ext cx="7524003" cy="483165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600" dirty="0"/>
              <a:t>A New Standard  (v. 1-3)</a:t>
            </a:r>
          </a:p>
          <a:p>
            <a:pPr marL="0" indent="0">
              <a:buNone/>
            </a:pPr>
            <a:r>
              <a:rPr lang="en-GB" sz="3600" dirty="0"/>
              <a:t>A New Status  (v. 4-10)</a:t>
            </a:r>
          </a:p>
          <a:p>
            <a:pPr marL="857250" lvl="1" indent="-457200"/>
            <a:r>
              <a:rPr lang="en-GB" sz="3400" dirty="0"/>
              <a:t>A Chosen People</a:t>
            </a:r>
          </a:p>
          <a:p>
            <a:pPr marL="857250" lvl="1" indent="-457200"/>
            <a:r>
              <a:rPr lang="en-GB" sz="3400" dirty="0"/>
              <a:t>A Royal Priesthood</a:t>
            </a:r>
          </a:p>
          <a:p>
            <a:pPr marL="857250" lvl="1" indent="-457200"/>
            <a:r>
              <a:rPr lang="en-GB" sz="3400" dirty="0"/>
              <a:t>A Holy Nation</a:t>
            </a:r>
          </a:p>
          <a:p>
            <a:pPr marL="857250" lvl="1" indent="-457200"/>
            <a:r>
              <a:rPr lang="en-GB" sz="3400" dirty="0"/>
              <a:t>A People belonging to God</a:t>
            </a:r>
          </a:p>
          <a:p>
            <a:pPr marL="0" indent="0">
              <a:buNone/>
            </a:pPr>
            <a:r>
              <a:rPr lang="en-GB" sz="3600" dirty="0"/>
              <a:t>A Final Challenge (v. 11,12)</a:t>
            </a:r>
          </a:p>
        </p:txBody>
      </p:sp>
    </p:spTree>
    <p:extLst>
      <p:ext uri="{BB962C8B-B14F-4D97-AF65-F5344CB8AC3E}">
        <p14:creationId xmlns:p14="http://schemas.microsoft.com/office/powerpoint/2010/main" val="30799438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50</TotalTime>
  <Words>126</Words>
  <Application>Microsoft Office PowerPoint</Application>
  <PresentationFormat>On-screen Show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Century Gothic</vt:lpstr>
      <vt:lpstr>Trebuchet MS</vt:lpstr>
      <vt:lpstr>Wingdings 2</vt:lpstr>
      <vt:lpstr>Quotable</vt:lpstr>
      <vt:lpstr>Our Covenant</vt:lpstr>
      <vt:lpstr>A Holy People</vt:lpstr>
      <vt:lpstr>A Holy Calling – 1 Peter 1</vt:lpstr>
      <vt:lpstr>A Holy People – 1 Peter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Our Covenant</dc:title>
  <dc:creator>Kenneth Ross</dc:creator>
  <cp:lastModifiedBy>Kenneth Ross</cp:lastModifiedBy>
  <cp:revision>5</cp:revision>
  <dcterms:created xsi:type="dcterms:W3CDTF">2018-02-04T08:58:07Z</dcterms:created>
  <dcterms:modified xsi:type="dcterms:W3CDTF">2018-02-04T09:48:21Z</dcterms:modified>
</cp:coreProperties>
</file>