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52" r:id="rId1"/>
  </p:sldMasterIdLst>
  <p:sldIdLst>
    <p:sldId id="256" r:id="rId2"/>
    <p:sldId id="257" r:id="rId3"/>
    <p:sldId id="258" r:id="rId4"/>
    <p:sldId id="260" r:id="rId5"/>
    <p:sldId id="259" r:id="rId6"/>
    <p:sldId id="261" r:id="rId7"/>
    <p:sldId id="262" r:id="rId8"/>
    <p:sldId id="264" r:id="rId9"/>
    <p:sldId id="263" r:id="rId10"/>
    <p:sldId id="265" r:id="rId11"/>
    <p:sldId id="266" r:id="rId12"/>
    <p:sldId id="267" r:id="rId13"/>
    <p:sldId id="268"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4A8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02" autoAdjust="0"/>
    <p:restoredTop sz="94660"/>
  </p:normalViewPr>
  <p:slideViewPr>
    <p:cSldViewPr snapToGrid="0">
      <p:cViewPr varScale="1">
        <p:scale>
          <a:sx n="166" d="100"/>
          <a:sy n="166" d="100"/>
        </p:scale>
        <p:origin x="1588" y="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762000"/>
            <a:ext cx="6856214"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6952697" y="762000"/>
            <a:ext cx="2193989" cy="5334001"/>
          </a:xfrm>
          <a:prstGeom prst="rect">
            <a:avLst/>
          </a:prstGeom>
          <a:solidFill>
            <a:srgbClr val="C3C3C3">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02386" y="1298448"/>
            <a:ext cx="5486400" cy="3255264"/>
          </a:xfrm>
        </p:spPr>
        <p:txBody>
          <a:bodyPr anchor="b">
            <a:normAutofit/>
          </a:bodyPr>
          <a:lstStyle>
            <a:lvl1pPr algn="l">
              <a:defRPr sz="54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825011" y="4670246"/>
            <a:ext cx="5486400" cy="914400"/>
          </a:xfrm>
        </p:spPr>
        <p:txBody>
          <a:bodyPr anchor="t">
            <a:normAutofit/>
          </a:bodyPr>
          <a:lstStyle>
            <a:lvl1pPr marL="0" indent="0" algn="l">
              <a:buNone/>
              <a:defRPr sz="2000" cap="none" spc="0" baseline="0">
                <a:solidFill>
                  <a:schemeClr val="accent1">
                    <a:lumMod val="20000"/>
                    <a:lumOff val="80000"/>
                  </a:schemeClr>
                </a:solidFill>
              </a:defRPr>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3/4/2018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996007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smtClean="0"/>
              <a:pPr/>
              <a:t>3/4/2018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677618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85750" y="990600"/>
            <a:ext cx="211455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900934" y="868680"/>
            <a:ext cx="5486400" cy="512064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smtClean="0"/>
              <a:pPr/>
              <a:t>3/4/2018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3339522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3/4/2018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106056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00934" y="1298448"/>
            <a:ext cx="5486400" cy="3255264"/>
          </a:xfrm>
        </p:spPr>
        <p:txBody>
          <a:bodyPr anchor="b">
            <a:normAutofit/>
          </a:bodyPr>
          <a:lstStyle>
            <a:lvl1pPr>
              <a:defRPr sz="54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2914650" y="4672584"/>
            <a:ext cx="5486400" cy="914400"/>
          </a:xfrm>
        </p:spPr>
        <p:txBody>
          <a:bodyPr anchor="t">
            <a:normAutofit/>
          </a:bodyPr>
          <a:lstStyle>
            <a:lvl1pPr marL="0" indent="0">
              <a:buNone/>
              <a:defRPr sz="20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586B75A-687E-405C-8A0B-8D00578BA2C3}" type="datetimeFigureOut">
              <a:rPr lang="en-US" smtClean="0"/>
              <a:pPr/>
              <a:t>3/4/2018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2765698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900934" y="868680"/>
            <a:ext cx="2606040" cy="512064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63590" y="868680"/>
            <a:ext cx="2606040" cy="512064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smtClean="0"/>
              <a:pPr/>
              <a:t>3/4/2018</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9105526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00934" y="1023586"/>
            <a:ext cx="2606040" cy="807720"/>
          </a:xfrm>
        </p:spPr>
        <p:txBody>
          <a:bodyPr anchor="b">
            <a:normAutofit/>
          </a:bodyPr>
          <a:lstStyle>
            <a:lvl1pPr marL="0" indent="0">
              <a:spcBef>
                <a:spcPts val="0"/>
              </a:spcBef>
              <a:buNone/>
              <a:defRPr sz="1900" b="1">
                <a:solidFill>
                  <a:schemeClr val="tx1">
                    <a:lumMod val="65000"/>
                    <a:lumOff val="3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900934" y="1930936"/>
            <a:ext cx="2606040" cy="402336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63847" y="1023587"/>
            <a:ext cx="2606040" cy="813171"/>
          </a:xfrm>
        </p:spPr>
        <p:txBody>
          <a:bodyPr anchor="b">
            <a:normAutofit/>
          </a:bodyPr>
          <a:lstStyle>
            <a:lvl1pPr marL="0" indent="0">
              <a:spcBef>
                <a:spcPts val="0"/>
              </a:spcBef>
              <a:buNone/>
              <a:defRPr sz="1900" b="1">
                <a:solidFill>
                  <a:schemeClr val="tx1">
                    <a:lumMod val="65000"/>
                    <a:lumOff val="3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863847" y="1930936"/>
            <a:ext cx="2606040" cy="402336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smtClean="0"/>
              <a:pPr/>
              <a:t>3/4/2018</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8553290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smtClean="0"/>
              <a:pPr/>
              <a:t>3/4/2018</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4291411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smtClean="0"/>
              <a:pPr/>
              <a:t>3/4/2018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7983776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2024" y="1143000"/>
            <a:ext cx="2125980" cy="2194560"/>
          </a:xfrm>
        </p:spPr>
        <p:txBody>
          <a:bodyPr anchor="b">
            <a:normAutofit/>
          </a:bodyPr>
          <a:lstStyle>
            <a:lvl1pPr>
              <a:defRPr sz="2800" b="0" baseline="0"/>
            </a:lvl1pPr>
          </a:lstStyle>
          <a:p>
            <a:r>
              <a:rPr lang="en-US"/>
              <a:t>Click to edit Master title style</a:t>
            </a:r>
            <a:endParaRPr lang="en-US" dirty="0"/>
          </a:p>
        </p:txBody>
      </p:sp>
      <p:sp>
        <p:nvSpPr>
          <p:cNvPr id="3" name="Content Placeholder 2"/>
          <p:cNvSpPr>
            <a:spLocks noGrp="1"/>
          </p:cNvSpPr>
          <p:nvPr>
            <p:ph idx="1"/>
          </p:nvPr>
        </p:nvSpPr>
        <p:spPr>
          <a:xfrm>
            <a:off x="2900934" y="868680"/>
            <a:ext cx="54864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2024" y="3337560"/>
            <a:ext cx="2125980" cy="2560320"/>
          </a:xfrm>
        </p:spPr>
        <p:txBody>
          <a:bodyPr anchor="t">
            <a:normAutofit/>
          </a:bodyPr>
          <a:lstStyle>
            <a:lvl1pPr marL="0" indent="0">
              <a:lnSpc>
                <a:spcPct val="100000"/>
              </a:lnSpc>
              <a:spcBef>
                <a:spcPts val="800"/>
              </a:spcBef>
              <a:buNone/>
              <a:defRPr sz="125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5586B75A-687E-405C-8A0B-8D00578BA2C3}" type="datetimeFigureOut">
              <a:rPr lang="en-US" smtClean="0"/>
              <a:pPr/>
              <a:t>3/4/2018</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6962396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2024" y="1143000"/>
            <a:ext cx="2125980" cy="2194560"/>
          </a:xfrm>
        </p:spPr>
        <p:txBody>
          <a:bodyPr anchor="b">
            <a:normAutofit/>
          </a:bodyPr>
          <a:lstStyle>
            <a:lvl1pPr>
              <a:defRPr sz="28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677983" y="767419"/>
            <a:ext cx="6086423"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92024" y="3340602"/>
            <a:ext cx="2125980" cy="2560320"/>
          </a:xfrm>
        </p:spPr>
        <p:txBody>
          <a:bodyPr anchor="t">
            <a:normAutofit/>
          </a:bodyPr>
          <a:lstStyle>
            <a:lvl1pPr marL="0" indent="0">
              <a:lnSpc>
                <a:spcPct val="100000"/>
              </a:lnSpc>
              <a:spcBef>
                <a:spcPts val="800"/>
              </a:spcBef>
              <a:buNone/>
              <a:defRPr sz="125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5586B75A-687E-405C-8A0B-8D00578BA2C3}" type="datetimeFigureOut">
              <a:rPr lang="en-US" smtClean="0"/>
              <a:pPr/>
              <a:t>3/4/2018</a:t>
            </a:fld>
            <a:endParaRPr lang="en-US" dirty="0"/>
          </a:p>
        </p:txBody>
      </p:sp>
      <p:sp>
        <p:nvSpPr>
          <p:cNvPr id="9" name="Footer Placeholder 8"/>
          <p:cNvSpPr>
            <a:spLocks noGrp="1"/>
          </p:cNvSpPr>
          <p:nvPr>
            <p:ph type="ftr" sz="quarter" idx="11"/>
          </p:nvPr>
        </p:nvSpPr>
        <p:spPr>
          <a:xfrm>
            <a:off x="2624326" y="6356351"/>
            <a:ext cx="4433638"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5053824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2582693"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89689" y="1123838"/>
            <a:ext cx="221061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8861898" y="758952"/>
            <a:ext cx="288036"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2901951" y="864108"/>
            <a:ext cx="5486400" cy="5120640"/>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96849" y="6356351"/>
            <a:ext cx="2057400" cy="365125"/>
          </a:xfrm>
          <a:prstGeom prst="rect">
            <a:avLst/>
          </a:prstGeom>
        </p:spPr>
        <p:txBody>
          <a:bodyPr vert="horz" lIns="91440" tIns="45720" rIns="91440" bIns="45720" rtlCol="0" anchor="ctr"/>
          <a:lstStyle>
            <a:lvl1pPr algn="l">
              <a:defRPr sz="1000">
                <a:solidFill>
                  <a:schemeClr val="tx1">
                    <a:lumMod val="50000"/>
                    <a:lumOff val="50000"/>
                  </a:schemeClr>
                </a:solidFill>
              </a:defRPr>
            </a:lvl1pPr>
          </a:lstStyle>
          <a:p>
            <a:fld id="{5586B75A-687E-405C-8A0B-8D00578BA2C3}" type="datetimeFigureOut">
              <a:rPr lang="en-US" smtClean="0"/>
              <a:pPr/>
              <a:t>3/4/2018</a:t>
            </a:fld>
            <a:endParaRPr lang="en-US" dirty="0"/>
          </a:p>
        </p:txBody>
      </p:sp>
      <p:sp>
        <p:nvSpPr>
          <p:cNvPr id="5" name="Footer Placeholder 4"/>
          <p:cNvSpPr>
            <a:spLocks noGrp="1"/>
          </p:cNvSpPr>
          <p:nvPr>
            <p:ph type="ftr" sz="quarter" idx="3"/>
          </p:nvPr>
        </p:nvSpPr>
        <p:spPr>
          <a:xfrm>
            <a:off x="2901951" y="6356351"/>
            <a:ext cx="4433638" cy="365125"/>
          </a:xfrm>
          <a:prstGeom prst="rect">
            <a:avLst/>
          </a:prstGeom>
        </p:spPr>
        <p:txBody>
          <a:bodyPr vert="horz" lIns="91440" tIns="45720" rIns="91440" bIns="45720" rtlCol="0" anchor="ctr"/>
          <a:lstStyle>
            <a:lvl1pPr algn="l">
              <a:defRPr sz="10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7975602" y="6356351"/>
            <a:ext cx="1148195" cy="365125"/>
          </a:xfrm>
          <a:prstGeom prst="rect">
            <a:avLst/>
          </a:prstGeom>
        </p:spPr>
        <p:txBody>
          <a:bodyPr vert="horz" lIns="91440" tIns="45720" rIns="91440" bIns="45720" rtlCol="0" anchor="ctr"/>
          <a:lstStyle>
            <a:lvl1pPr algn="r">
              <a:defRPr sz="1100" b="1">
                <a:solidFill>
                  <a:schemeClr val="accent1"/>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956095255"/>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hf sldNum="0" hdr="0" ftr="0" dt="0"/>
  <p:txStyles>
    <p:titleStyle>
      <a:lvl1pPr algn="l" defTabSz="914400" rtl="0" eaLnBrk="1" latinLnBrk="0" hangingPunct="1">
        <a:lnSpc>
          <a:spcPct val="90000"/>
        </a:lnSpc>
        <a:spcBef>
          <a:spcPct val="0"/>
        </a:spcBef>
        <a:buNone/>
        <a:defRPr sz="30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19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7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5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A57D33-B699-481F-9FE6-4111BA2F2630}"/>
              </a:ext>
            </a:extLst>
          </p:cNvPr>
          <p:cNvSpPr>
            <a:spLocks noGrp="1"/>
          </p:cNvSpPr>
          <p:nvPr>
            <p:ph type="ctrTitle"/>
          </p:nvPr>
        </p:nvSpPr>
        <p:spPr>
          <a:xfrm>
            <a:off x="802386" y="1298448"/>
            <a:ext cx="5866230" cy="2130552"/>
          </a:xfrm>
        </p:spPr>
        <p:txBody>
          <a:bodyPr>
            <a:normAutofit/>
          </a:bodyPr>
          <a:lstStyle/>
          <a:p>
            <a:r>
              <a:rPr lang="en-GB" sz="6600" dirty="0">
                <a:solidFill>
                  <a:srgbClr val="002060"/>
                </a:solidFill>
              </a:rPr>
              <a:t>What we believe</a:t>
            </a:r>
          </a:p>
        </p:txBody>
      </p:sp>
      <p:sp>
        <p:nvSpPr>
          <p:cNvPr id="3" name="Subtitle 2">
            <a:extLst>
              <a:ext uri="{FF2B5EF4-FFF2-40B4-BE49-F238E27FC236}">
                <a16:creationId xmlns:a16="http://schemas.microsoft.com/office/drawing/2014/main" id="{F5DFF853-5467-42DD-8D9F-EABE1A573BB7}"/>
              </a:ext>
            </a:extLst>
          </p:cNvPr>
          <p:cNvSpPr>
            <a:spLocks noGrp="1"/>
          </p:cNvSpPr>
          <p:nvPr>
            <p:ph type="subTitle" idx="1"/>
          </p:nvPr>
        </p:nvSpPr>
        <p:spPr>
          <a:xfrm>
            <a:off x="825011" y="3841245"/>
            <a:ext cx="5486400" cy="1743401"/>
          </a:xfrm>
        </p:spPr>
        <p:txBody>
          <a:bodyPr>
            <a:normAutofit/>
          </a:bodyPr>
          <a:lstStyle/>
          <a:p>
            <a:r>
              <a:rPr lang="en-GB" sz="5400" dirty="0">
                <a:solidFill>
                  <a:srgbClr val="004A82"/>
                </a:solidFill>
              </a:rPr>
              <a:t>About God </a:t>
            </a:r>
          </a:p>
          <a:p>
            <a:r>
              <a:rPr lang="en-GB" sz="5400" dirty="0">
                <a:solidFill>
                  <a:srgbClr val="004A82"/>
                </a:solidFill>
              </a:rPr>
              <a:t>(Part 2)</a:t>
            </a:r>
          </a:p>
        </p:txBody>
      </p:sp>
    </p:spTree>
    <p:extLst>
      <p:ext uri="{BB962C8B-B14F-4D97-AF65-F5344CB8AC3E}">
        <p14:creationId xmlns:p14="http://schemas.microsoft.com/office/powerpoint/2010/main" val="20501489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AF5DDB-6FB0-4B1D-933A-C607E241942C}"/>
              </a:ext>
            </a:extLst>
          </p:cNvPr>
          <p:cNvSpPr>
            <a:spLocks noGrp="1"/>
          </p:cNvSpPr>
          <p:nvPr>
            <p:ph type="title"/>
          </p:nvPr>
        </p:nvSpPr>
        <p:spPr>
          <a:xfrm>
            <a:off x="-65040" y="1123838"/>
            <a:ext cx="2777632" cy="4601183"/>
          </a:xfrm>
        </p:spPr>
        <p:txBody>
          <a:bodyPr>
            <a:normAutofit/>
          </a:bodyPr>
          <a:lstStyle/>
          <a:p>
            <a:r>
              <a:rPr lang="en-GB" sz="5400" dirty="0">
                <a:solidFill>
                  <a:srgbClr val="002060"/>
                </a:solidFill>
              </a:rPr>
              <a:t>He is the almighty</a:t>
            </a:r>
          </a:p>
        </p:txBody>
      </p:sp>
      <p:sp>
        <p:nvSpPr>
          <p:cNvPr id="3" name="Content Placeholder 2">
            <a:extLst>
              <a:ext uri="{FF2B5EF4-FFF2-40B4-BE49-F238E27FC236}">
                <a16:creationId xmlns:a16="http://schemas.microsoft.com/office/drawing/2014/main" id="{A0AB00ED-584D-40C9-8449-866D56B54369}"/>
              </a:ext>
            </a:extLst>
          </p:cNvPr>
          <p:cNvSpPr>
            <a:spLocks noGrp="1"/>
          </p:cNvSpPr>
          <p:nvPr>
            <p:ph idx="1"/>
          </p:nvPr>
        </p:nvSpPr>
        <p:spPr>
          <a:xfrm>
            <a:off x="2901951" y="864108"/>
            <a:ext cx="5805892" cy="5120640"/>
          </a:xfrm>
        </p:spPr>
        <p:txBody>
          <a:bodyPr>
            <a:normAutofit/>
          </a:bodyPr>
          <a:lstStyle/>
          <a:p>
            <a:r>
              <a:rPr lang="en-GB" sz="7200" dirty="0">
                <a:solidFill>
                  <a:srgbClr val="002060"/>
                </a:solidFill>
              </a:rPr>
              <a:t>Creator </a:t>
            </a:r>
            <a:r>
              <a:rPr lang="en-GB" sz="4800" dirty="0">
                <a:solidFill>
                  <a:srgbClr val="002060"/>
                </a:solidFill>
              </a:rPr>
              <a:t>(v. 6)</a:t>
            </a:r>
          </a:p>
          <a:p>
            <a:r>
              <a:rPr lang="en-GB" sz="7200" dirty="0">
                <a:solidFill>
                  <a:srgbClr val="002060"/>
                </a:solidFill>
              </a:rPr>
              <a:t>Saviour </a:t>
            </a:r>
            <a:r>
              <a:rPr lang="en-GB" sz="4800" dirty="0">
                <a:solidFill>
                  <a:srgbClr val="002060"/>
                </a:solidFill>
              </a:rPr>
              <a:t>(v. 18,19)</a:t>
            </a:r>
            <a:endParaRPr lang="en-GB" sz="7200" dirty="0">
              <a:solidFill>
                <a:srgbClr val="002060"/>
              </a:solidFill>
            </a:endParaRPr>
          </a:p>
          <a:p>
            <a:r>
              <a:rPr lang="en-GB" sz="7200" dirty="0">
                <a:solidFill>
                  <a:srgbClr val="002060"/>
                </a:solidFill>
              </a:rPr>
              <a:t>Judge </a:t>
            </a:r>
            <a:r>
              <a:rPr lang="en-GB" sz="4800" dirty="0">
                <a:solidFill>
                  <a:srgbClr val="002060"/>
                </a:solidFill>
              </a:rPr>
              <a:t>(v. 5; 13-15)</a:t>
            </a:r>
            <a:endParaRPr lang="en-GB" sz="7200" dirty="0">
              <a:solidFill>
                <a:srgbClr val="002060"/>
              </a:solidFill>
            </a:endParaRPr>
          </a:p>
        </p:txBody>
      </p:sp>
    </p:spTree>
    <p:extLst>
      <p:ext uri="{BB962C8B-B14F-4D97-AF65-F5344CB8AC3E}">
        <p14:creationId xmlns:p14="http://schemas.microsoft.com/office/powerpoint/2010/main" val="29912454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75942C-D7A9-4B8C-A1B7-1FDDA9CC145A}"/>
              </a:ext>
            </a:extLst>
          </p:cNvPr>
          <p:cNvSpPr>
            <a:spLocks noGrp="1"/>
          </p:cNvSpPr>
          <p:nvPr>
            <p:ph type="title"/>
          </p:nvPr>
        </p:nvSpPr>
        <p:spPr/>
        <p:txBody>
          <a:bodyPr>
            <a:normAutofit/>
          </a:bodyPr>
          <a:lstStyle/>
          <a:p>
            <a:r>
              <a:rPr lang="en-GB" sz="8000" dirty="0">
                <a:solidFill>
                  <a:srgbClr val="002060"/>
                </a:solidFill>
              </a:rPr>
              <a:t>Who</a:t>
            </a:r>
          </a:p>
        </p:txBody>
      </p:sp>
      <p:sp>
        <p:nvSpPr>
          <p:cNvPr id="3" name="Content Placeholder 2">
            <a:extLst>
              <a:ext uri="{FF2B5EF4-FFF2-40B4-BE49-F238E27FC236}">
                <a16:creationId xmlns:a16="http://schemas.microsoft.com/office/drawing/2014/main" id="{A3CBCBC5-A6BC-4711-8435-995FF2E245D4}"/>
              </a:ext>
            </a:extLst>
          </p:cNvPr>
          <p:cNvSpPr>
            <a:spLocks noGrp="1"/>
          </p:cNvSpPr>
          <p:nvPr>
            <p:ph idx="1"/>
          </p:nvPr>
        </p:nvSpPr>
        <p:spPr/>
        <p:txBody>
          <a:bodyPr/>
          <a:lstStyle/>
          <a:p>
            <a:pPr marL="0" indent="0">
              <a:buNone/>
            </a:pPr>
            <a:r>
              <a:rPr lang="en-GB" sz="5400" dirty="0">
                <a:solidFill>
                  <a:srgbClr val="002060"/>
                </a:solidFill>
              </a:rPr>
              <a:t>sustains and governs all things according to his sovereign will for his own glory.</a:t>
            </a:r>
          </a:p>
          <a:p>
            <a:endParaRPr lang="en-GB" dirty="0"/>
          </a:p>
        </p:txBody>
      </p:sp>
    </p:spTree>
    <p:extLst>
      <p:ext uri="{BB962C8B-B14F-4D97-AF65-F5344CB8AC3E}">
        <p14:creationId xmlns:p14="http://schemas.microsoft.com/office/powerpoint/2010/main" val="23841456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65BB553-7FFD-4FAD-8E20-59205E5FBB24}"/>
              </a:ext>
            </a:extLst>
          </p:cNvPr>
          <p:cNvSpPr>
            <a:spLocks noGrp="1"/>
          </p:cNvSpPr>
          <p:nvPr>
            <p:ph type="title"/>
          </p:nvPr>
        </p:nvSpPr>
        <p:spPr>
          <a:xfrm>
            <a:off x="0" y="1123838"/>
            <a:ext cx="2697289" cy="4601183"/>
          </a:xfrm>
        </p:spPr>
        <p:txBody>
          <a:bodyPr/>
          <a:lstStyle/>
          <a:p>
            <a:r>
              <a:rPr lang="en-GB" sz="4000" dirty="0">
                <a:solidFill>
                  <a:srgbClr val="002060"/>
                </a:solidFill>
              </a:rPr>
              <a:t>Colossians 1</a:t>
            </a:r>
            <a:br>
              <a:rPr lang="en-GB" dirty="0">
                <a:solidFill>
                  <a:srgbClr val="002060"/>
                </a:solidFill>
              </a:rPr>
            </a:br>
            <a:r>
              <a:rPr lang="en-GB" dirty="0">
                <a:solidFill>
                  <a:srgbClr val="002060"/>
                </a:solidFill>
              </a:rPr>
              <a:t>v. 15-17</a:t>
            </a:r>
          </a:p>
        </p:txBody>
      </p:sp>
      <p:sp>
        <p:nvSpPr>
          <p:cNvPr id="6" name="Content Placeholder 5">
            <a:extLst>
              <a:ext uri="{FF2B5EF4-FFF2-40B4-BE49-F238E27FC236}">
                <a16:creationId xmlns:a16="http://schemas.microsoft.com/office/drawing/2014/main" id="{82E91604-CDA5-40AB-BE71-53C0C9D5B3EC}"/>
              </a:ext>
            </a:extLst>
          </p:cNvPr>
          <p:cNvSpPr>
            <a:spLocks noGrp="1"/>
          </p:cNvSpPr>
          <p:nvPr>
            <p:ph idx="1"/>
          </p:nvPr>
        </p:nvSpPr>
        <p:spPr>
          <a:xfrm>
            <a:off x="2970817" y="275468"/>
            <a:ext cx="5985711" cy="6760439"/>
          </a:xfrm>
        </p:spPr>
        <p:txBody>
          <a:bodyPr>
            <a:normAutofit/>
          </a:bodyPr>
          <a:lstStyle/>
          <a:p>
            <a:pPr marL="0" indent="0">
              <a:buNone/>
            </a:pPr>
            <a:r>
              <a:rPr lang="en-GB" sz="4000" dirty="0">
                <a:solidFill>
                  <a:srgbClr val="002060"/>
                </a:solidFill>
              </a:rPr>
              <a:t>15 He is the image of the invisible God, the firstborn over all creation. 16 For by him all things were created: things in heaven and on earth, visible and invisible, whether thrones or powers or rulers or authorities; all things were created by him and for him. 17 He is before all things, and in him all things hold together. </a:t>
            </a:r>
          </a:p>
          <a:p>
            <a:endParaRPr lang="en-GB" dirty="0"/>
          </a:p>
        </p:txBody>
      </p:sp>
    </p:spTree>
    <p:extLst>
      <p:ext uri="{BB962C8B-B14F-4D97-AF65-F5344CB8AC3E}">
        <p14:creationId xmlns:p14="http://schemas.microsoft.com/office/powerpoint/2010/main" val="15469384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D55C9E-F2E8-4842-81C3-7E461D1339A9}"/>
              </a:ext>
            </a:extLst>
          </p:cNvPr>
          <p:cNvSpPr>
            <a:spLocks noGrp="1"/>
          </p:cNvSpPr>
          <p:nvPr>
            <p:ph type="title"/>
          </p:nvPr>
        </p:nvSpPr>
        <p:spPr>
          <a:xfrm>
            <a:off x="0" y="1123838"/>
            <a:ext cx="2697289" cy="4601183"/>
          </a:xfrm>
        </p:spPr>
        <p:txBody>
          <a:bodyPr>
            <a:normAutofit/>
          </a:bodyPr>
          <a:lstStyle/>
          <a:p>
            <a:r>
              <a:rPr lang="en-GB" sz="4000" dirty="0">
                <a:solidFill>
                  <a:srgbClr val="002060"/>
                </a:solidFill>
              </a:rPr>
              <a:t>Colossians 1</a:t>
            </a:r>
            <a:br>
              <a:rPr lang="en-GB" sz="3200" dirty="0">
                <a:solidFill>
                  <a:srgbClr val="002060"/>
                </a:solidFill>
              </a:rPr>
            </a:br>
            <a:r>
              <a:rPr lang="en-GB" sz="3200" dirty="0">
                <a:solidFill>
                  <a:srgbClr val="002060"/>
                </a:solidFill>
              </a:rPr>
              <a:t>v. 18-20</a:t>
            </a:r>
          </a:p>
        </p:txBody>
      </p:sp>
      <p:sp>
        <p:nvSpPr>
          <p:cNvPr id="3" name="Content Placeholder 2">
            <a:extLst>
              <a:ext uri="{FF2B5EF4-FFF2-40B4-BE49-F238E27FC236}">
                <a16:creationId xmlns:a16="http://schemas.microsoft.com/office/drawing/2014/main" id="{33A5CC56-50F7-4358-8824-EF923ED96042}"/>
              </a:ext>
            </a:extLst>
          </p:cNvPr>
          <p:cNvSpPr>
            <a:spLocks noGrp="1"/>
          </p:cNvSpPr>
          <p:nvPr>
            <p:ph idx="1"/>
          </p:nvPr>
        </p:nvSpPr>
        <p:spPr>
          <a:xfrm>
            <a:off x="2901950" y="103300"/>
            <a:ext cx="5962755" cy="6754700"/>
          </a:xfrm>
        </p:spPr>
        <p:txBody>
          <a:bodyPr>
            <a:normAutofit fontScale="92500" lnSpcReduction="10000"/>
          </a:bodyPr>
          <a:lstStyle/>
          <a:p>
            <a:pPr marL="0" indent="0">
              <a:buNone/>
            </a:pPr>
            <a:r>
              <a:rPr lang="en-GB" sz="4000" dirty="0">
                <a:solidFill>
                  <a:srgbClr val="002060"/>
                </a:solidFill>
              </a:rPr>
              <a:t>18 And he is the head of the body, the church; he is the beginning and the firstborn from among the dead, so that in everything he might have the supremacy. 19 For God was pleased to have all his fullness dwell in him, 20 and through him to reconcile to himself all things, whether things on earth or things in heaven, by making peace through his blood, shed on the cross. </a:t>
            </a:r>
          </a:p>
        </p:txBody>
      </p:sp>
    </p:spTree>
    <p:extLst>
      <p:ext uri="{BB962C8B-B14F-4D97-AF65-F5344CB8AC3E}">
        <p14:creationId xmlns:p14="http://schemas.microsoft.com/office/powerpoint/2010/main" val="12599245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AE3036-677D-45AA-B912-09EA0EF4E8CE}"/>
              </a:ext>
            </a:extLst>
          </p:cNvPr>
          <p:cNvSpPr>
            <a:spLocks noGrp="1"/>
          </p:cNvSpPr>
          <p:nvPr>
            <p:ph type="title"/>
          </p:nvPr>
        </p:nvSpPr>
        <p:spPr>
          <a:xfrm>
            <a:off x="-45911" y="1123838"/>
            <a:ext cx="2750852" cy="4601183"/>
          </a:xfrm>
        </p:spPr>
        <p:txBody>
          <a:bodyPr>
            <a:normAutofit/>
          </a:bodyPr>
          <a:lstStyle/>
          <a:p>
            <a:r>
              <a:rPr lang="en-GB" sz="4400" dirty="0">
                <a:solidFill>
                  <a:srgbClr val="002060"/>
                </a:solidFill>
              </a:rPr>
              <a:t>God is </a:t>
            </a:r>
            <a:r>
              <a:rPr lang="en-GB" sz="4400" dirty="0" err="1">
                <a:solidFill>
                  <a:srgbClr val="002060"/>
                </a:solidFill>
              </a:rPr>
              <a:t>Unchange</a:t>
            </a:r>
            <a:r>
              <a:rPr lang="en-GB" sz="4400" dirty="0">
                <a:solidFill>
                  <a:srgbClr val="002060"/>
                </a:solidFill>
              </a:rPr>
              <a:t>-able</a:t>
            </a:r>
          </a:p>
        </p:txBody>
      </p:sp>
      <p:sp>
        <p:nvSpPr>
          <p:cNvPr id="3" name="Content Placeholder 2">
            <a:extLst>
              <a:ext uri="{FF2B5EF4-FFF2-40B4-BE49-F238E27FC236}">
                <a16:creationId xmlns:a16="http://schemas.microsoft.com/office/drawing/2014/main" id="{790884F0-4317-4FEE-86E1-89B3D79BE3C6}"/>
              </a:ext>
            </a:extLst>
          </p:cNvPr>
          <p:cNvSpPr>
            <a:spLocks noGrp="1"/>
          </p:cNvSpPr>
          <p:nvPr>
            <p:ph idx="1"/>
          </p:nvPr>
        </p:nvSpPr>
        <p:spPr/>
        <p:txBody>
          <a:bodyPr/>
          <a:lstStyle/>
          <a:p>
            <a:pPr marL="0" indent="0">
              <a:buNone/>
            </a:pPr>
            <a:r>
              <a:rPr lang="en-GB" sz="7200" dirty="0"/>
              <a:t>“I the Lord do not change.”</a:t>
            </a:r>
          </a:p>
          <a:p>
            <a:pPr marL="0" indent="0">
              <a:buNone/>
            </a:pPr>
            <a:r>
              <a:rPr lang="en-GB" sz="3200" dirty="0"/>
              <a:t>	</a:t>
            </a:r>
            <a:r>
              <a:rPr lang="en-GB" sz="3600" dirty="0"/>
              <a:t>Malachi 3 v. 6</a:t>
            </a:r>
            <a:endParaRPr lang="en-GB" sz="3200" dirty="0"/>
          </a:p>
        </p:txBody>
      </p:sp>
    </p:spTree>
    <p:extLst>
      <p:ext uri="{BB962C8B-B14F-4D97-AF65-F5344CB8AC3E}">
        <p14:creationId xmlns:p14="http://schemas.microsoft.com/office/powerpoint/2010/main" val="12618903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548D5C-3D51-487F-ADB4-A772B22E03B6}"/>
              </a:ext>
            </a:extLst>
          </p:cNvPr>
          <p:cNvSpPr>
            <a:spLocks noGrp="1"/>
          </p:cNvSpPr>
          <p:nvPr>
            <p:ph type="title"/>
          </p:nvPr>
        </p:nvSpPr>
        <p:spPr>
          <a:xfrm>
            <a:off x="189688" y="1123838"/>
            <a:ext cx="2293347" cy="4601183"/>
          </a:xfrm>
        </p:spPr>
        <p:txBody>
          <a:bodyPr/>
          <a:lstStyle/>
          <a:p>
            <a:endParaRPr lang="en-GB" dirty="0"/>
          </a:p>
        </p:txBody>
      </p:sp>
      <p:sp>
        <p:nvSpPr>
          <p:cNvPr id="3" name="Content Placeholder 2">
            <a:extLst>
              <a:ext uri="{FF2B5EF4-FFF2-40B4-BE49-F238E27FC236}">
                <a16:creationId xmlns:a16="http://schemas.microsoft.com/office/drawing/2014/main" id="{43E27DE9-7822-43EC-A9B1-1E30500D18BE}"/>
              </a:ext>
            </a:extLst>
          </p:cNvPr>
          <p:cNvSpPr>
            <a:spLocks noGrp="1"/>
          </p:cNvSpPr>
          <p:nvPr>
            <p:ph idx="1"/>
          </p:nvPr>
        </p:nvSpPr>
        <p:spPr>
          <a:xfrm>
            <a:off x="2483035" y="680462"/>
            <a:ext cx="6856087" cy="5120640"/>
          </a:xfrm>
        </p:spPr>
        <p:txBody>
          <a:bodyPr>
            <a:normAutofit/>
          </a:bodyPr>
          <a:lstStyle/>
          <a:p>
            <a:pPr marL="0" indent="0">
              <a:buNone/>
            </a:pPr>
            <a:r>
              <a:rPr lang="en-GB" sz="6600" dirty="0">
                <a:solidFill>
                  <a:srgbClr val="002060"/>
                </a:solidFill>
              </a:rPr>
              <a:t>God is ‘Immutable’ 	</a:t>
            </a:r>
            <a:r>
              <a:rPr lang="en-GB" sz="5400" dirty="0">
                <a:solidFill>
                  <a:srgbClr val="002060"/>
                </a:solidFill>
              </a:rPr>
              <a:t>Meaning He does 	not change</a:t>
            </a:r>
            <a:endParaRPr lang="en-GB" sz="6600" dirty="0">
              <a:solidFill>
                <a:srgbClr val="002060"/>
              </a:solidFill>
            </a:endParaRPr>
          </a:p>
        </p:txBody>
      </p:sp>
    </p:spTree>
    <p:extLst>
      <p:ext uri="{BB962C8B-B14F-4D97-AF65-F5344CB8AC3E}">
        <p14:creationId xmlns:p14="http://schemas.microsoft.com/office/powerpoint/2010/main" val="1330861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905E00-0B0A-406C-A98F-F0610E673AA0}"/>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0CE4BA91-D982-4B46-BB89-879B94DE1423}"/>
              </a:ext>
            </a:extLst>
          </p:cNvPr>
          <p:cNvSpPr>
            <a:spLocks noGrp="1"/>
          </p:cNvSpPr>
          <p:nvPr>
            <p:ph idx="1"/>
          </p:nvPr>
        </p:nvSpPr>
        <p:spPr/>
        <p:txBody>
          <a:bodyPr>
            <a:normAutofit/>
          </a:bodyPr>
          <a:lstStyle/>
          <a:p>
            <a:pPr marL="0" indent="0">
              <a:buNone/>
            </a:pPr>
            <a:r>
              <a:rPr lang="en-GB" sz="6000" dirty="0">
                <a:solidFill>
                  <a:srgbClr val="002060"/>
                </a:solidFill>
              </a:rPr>
              <a:t>Change requires a point in time – but God exists outside of time.</a:t>
            </a:r>
          </a:p>
        </p:txBody>
      </p:sp>
    </p:spTree>
    <p:extLst>
      <p:ext uri="{BB962C8B-B14F-4D97-AF65-F5344CB8AC3E}">
        <p14:creationId xmlns:p14="http://schemas.microsoft.com/office/powerpoint/2010/main" val="33413960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D93016-5CEE-460F-A153-AC7391CD3BAF}"/>
              </a:ext>
            </a:extLst>
          </p:cNvPr>
          <p:cNvSpPr>
            <a:spLocks noGrp="1"/>
          </p:cNvSpPr>
          <p:nvPr>
            <p:ph type="title"/>
          </p:nvPr>
        </p:nvSpPr>
        <p:spPr/>
        <p:txBody>
          <a:bodyPr>
            <a:normAutofit/>
          </a:bodyPr>
          <a:lstStyle/>
          <a:p>
            <a:r>
              <a:rPr lang="en-GB" sz="4400" dirty="0">
                <a:solidFill>
                  <a:srgbClr val="002060"/>
                </a:solidFill>
              </a:rPr>
              <a:t>Psalm 33</a:t>
            </a:r>
            <a:br>
              <a:rPr lang="en-GB" sz="4400" dirty="0">
                <a:solidFill>
                  <a:srgbClr val="002060"/>
                </a:solidFill>
              </a:rPr>
            </a:br>
            <a:r>
              <a:rPr lang="en-GB" sz="4400" dirty="0">
                <a:solidFill>
                  <a:srgbClr val="002060"/>
                </a:solidFill>
              </a:rPr>
              <a:t>	v. 11</a:t>
            </a:r>
          </a:p>
        </p:txBody>
      </p:sp>
      <p:sp>
        <p:nvSpPr>
          <p:cNvPr id="3" name="Content Placeholder 2">
            <a:extLst>
              <a:ext uri="{FF2B5EF4-FFF2-40B4-BE49-F238E27FC236}">
                <a16:creationId xmlns:a16="http://schemas.microsoft.com/office/drawing/2014/main" id="{67F0492E-2208-44DC-B20F-CC79E9F200D7}"/>
              </a:ext>
            </a:extLst>
          </p:cNvPr>
          <p:cNvSpPr>
            <a:spLocks noGrp="1"/>
          </p:cNvSpPr>
          <p:nvPr>
            <p:ph idx="1"/>
          </p:nvPr>
        </p:nvSpPr>
        <p:spPr/>
        <p:txBody>
          <a:bodyPr>
            <a:normAutofit/>
          </a:bodyPr>
          <a:lstStyle/>
          <a:p>
            <a:pPr marL="0" indent="0">
              <a:buNone/>
            </a:pPr>
            <a:r>
              <a:rPr lang="en-GB" sz="4800" dirty="0">
                <a:solidFill>
                  <a:srgbClr val="002060"/>
                </a:solidFill>
              </a:rPr>
              <a:t>“But the plans of the Lord stand firm forever, </a:t>
            </a:r>
          </a:p>
          <a:p>
            <a:pPr marL="0" indent="0">
              <a:buNone/>
            </a:pPr>
            <a:r>
              <a:rPr lang="en-GB" sz="4800" dirty="0">
                <a:solidFill>
                  <a:srgbClr val="002060"/>
                </a:solidFill>
              </a:rPr>
              <a:t>the purposes of his heart through all generations.” </a:t>
            </a:r>
          </a:p>
        </p:txBody>
      </p:sp>
    </p:spTree>
    <p:extLst>
      <p:ext uri="{BB962C8B-B14F-4D97-AF65-F5344CB8AC3E}">
        <p14:creationId xmlns:p14="http://schemas.microsoft.com/office/powerpoint/2010/main" val="9487462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5A5D09-FD02-433B-88C7-9DAB413045E2}"/>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2A95FF28-8D59-42B3-8218-C5BBFBCCD7DD}"/>
              </a:ext>
            </a:extLst>
          </p:cNvPr>
          <p:cNvSpPr>
            <a:spLocks noGrp="1"/>
          </p:cNvSpPr>
          <p:nvPr>
            <p:ph idx="1"/>
          </p:nvPr>
        </p:nvSpPr>
        <p:spPr/>
        <p:txBody>
          <a:bodyPr>
            <a:normAutofit/>
          </a:bodyPr>
          <a:lstStyle/>
          <a:p>
            <a:r>
              <a:rPr lang="en-GB" sz="6000" dirty="0">
                <a:solidFill>
                  <a:srgbClr val="002060"/>
                </a:solidFill>
              </a:rPr>
              <a:t>God is </a:t>
            </a:r>
            <a:r>
              <a:rPr lang="en-GB" sz="6000" b="1" dirty="0">
                <a:solidFill>
                  <a:srgbClr val="002060"/>
                </a:solidFill>
              </a:rPr>
              <a:t>perfect</a:t>
            </a:r>
            <a:r>
              <a:rPr lang="en-GB" sz="6000" dirty="0">
                <a:solidFill>
                  <a:srgbClr val="002060"/>
                </a:solidFill>
              </a:rPr>
              <a:t> in all his qualities,           so does not change.</a:t>
            </a:r>
          </a:p>
        </p:txBody>
      </p:sp>
    </p:spTree>
    <p:extLst>
      <p:ext uri="{BB962C8B-B14F-4D97-AF65-F5344CB8AC3E}">
        <p14:creationId xmlns:p14="http://schemas.microsoft.com/office/powerpoint/2010/main" val="14927507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14B826-83B5-46B8-AD56-3E680834DE03}"/>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392AE0A9-042E-4F60-9B0B-68CB066ED94C}"/>
              </a:ext>
            </a:extLst>
          </p:cNvPr>
          <p:cNvSpPr>
            <a:spLocks noGrp="1"/>
          </p:cNvSpPr>
          <p:nvPr>
            <p:ph idx="1"/>
          </p:nvPr>
        </p:nvSpPr>
        <p:spPr/>
        <p:txBody>
          <a:bodyPr>
            <a:normAutofit/>
          </a:bodyPr>
          <a:lstStyle/>
          <a:p>
            <a:r>
              <a:rPr lang="en-GB" sz="6600" dirty="0">
                <a:solidFill>
                  <a:srgbClr val="002060"/>
                </a:solidFill>
              </a:rPr>
              <a:t>God is </a:t>
            </a:r>
            <a:r>
              <a:rPr lang="en-GB" sz="6600" b="1" dirty="0">
                <a:solidFill>
                  <a:srgbClr val="002060"/>
                </a:solidFill>
              </a:rPr>
              <a:t>omniscient. </a:t>
            </a:r>
            <a:r>
              <a:rPr lang="en-GB" sz="6600" dirty="0">
                <a:solidFill>
                  <a:srgbClr val="002060"/>
                </a:solidFill>
              </a:rPr>
              <a:t>He knows all things</a:t>
            </a:r>
          </a:p>
        </p:txBody>
      </p:sp>
    </p:spTree>
    <p:extLst>
      <p:ext uri="{BB962C8B-B14F-4D97-AF65-F5344CB8AC3E}">
        <p14:creationId xmlns:p14="http://schemas.microsoft.com/office/powerpoint/2010/main" val="22960843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078F09-D01E-4CEF-8E9F-50FF0591FA95}"/>
              </a:ext>
            </a:extLst>
          </p:cNvPr>
          <p:cNvSpPr>
            <a:spLocks noGrp="1"/>
          </p:cNvSpPr>
          <p:nvPr>
            <p:ph type="title"/>
          </p:nvPr>
        </p:nvSpPr>
        <p:spPr/>
        <p:txBody>
          <a:bodyPr/>
          <a:lstStyle/>
          <a:p>
            <a:r>
              <a:rPr lang="en-GB" sz="4800" dirty="0">
                <a:solidFill>
                  <a:srgbClr val="002060"/>
                </a:solidFill>
              </a:rPr>
              <a:t>James 1 </a:t>
            </a:r>
            <a:br>
              <a:rPr lang="en-GB" dirty="0">
                <a:solidFill>
                  <a:srgbClr val="002060"/>
                </a:solidFill>
              </a:rPr>
            </a:br>
            <a:r>
              <a:rPr lang="en-GB" dirty="0">
                <a:solidFill>
                  <a:srgbClr val="002060"/>
                </a:solidFill>
              </a:rPr>
              <a:t>	</a:t>
            </a:r>
            <a:r>
              <a:rPr lang="en-GB" sz="3600" dirty="0">
                <a:solidFill>
                  <a:srgbClr val="002060"/>
                </a:solidFill>
              </a:rPr>
              <a:t>v. 17</a:t>
            </a:r>
            <a:endParaRPr lang="en-GB" dirty="0">
              <a:solidFill>
                <a:srgbClr val="002060"/>
              </a:solidFill>
            </a:endParaRPr>
          </a:p>
        </p:txBody>
      </p:sp>
      <p:sp>
        <p:nvSpPr>
          <p:cNvPr id="3" name="Content Placeholder 2">
            <a:extLst>
              <a:ext uri="{FF2B5EF4-FFF2-40B4-BE49-F238E27FC236}">
                <a16:creationId xmlns:a16="http://schemas.microsoft.com/office/drawing/2014/main" id="{7AE9FC01-DEB1-4041-A8E6-0A0CD0225BB0}"/>
              </a:ext>
            </a:extLst>
          </p:cNvPr>
          <p:cNvSpPr>
            <a:spLocks noGrp="1"/>
          </p:cNvSpPr>
          <p:nvPr>
            <p:ph idx="1"/>
          </p:nvPr>
        </p:nvSpPr>
        <p:spPr/>
        <p:txBody>
          <a:bodyPr>
            <a:normAutofit/>
          </a:bodyPr>
          <a:lstStyle/>
          <a:p>
            <a:r>
              <a:rPr lang="en-GB" sz="4400" dirty="0">
                <a:solidFill>
                  <a:srgbClr val="002060"/>
                </a:solidFill>
              </a:rPr>
              <a:t>“Every good gift and every perfect gift is from above and comes down from the Father of lights, with whom is no variableness nor shadow of turning.”</a:t>
            </a:r>
          </a:p>
        </p:txBody>
      </p:sp>
    </p:spTree>
    <p:extLst>
      <p:ext uri="{BB962C8B-B14F-4D97-AF65-F5344CB8AC3E}">
        <p14:creationId xmlns:p14="http://schemas.microsoft.com/office/powerpoint/2010/main" val="38957309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BFD498-31DD-4ED2-9459-AE62BEB3DD8C}"/>
              </a:ext>
            </a:extLst>
          </p:cNvPr>
          <p:cNvSpPr>
            <a:spLocks noGrp="1"/>
          </p:cNvSpPr>
          <p:nvPr>
            <p:ph type="title"/>
          </p:nvPr>
        </p:nvSpPr>
        <p:spPr>
          <a:xfrm>
            <a:off x="-65041" y="1128408"/>
            <a:ext cx="2750852" cy="4601183"/>
          </a:xfrm>
        </p:spPr>
        <p:txBody>
          <a:bodyPr>
            <a:normAutofit/>
          </a:bodyPr>
          <a:lstStyle/>
          <a:p>
            <a:r>
              <a:rPr lang="en-GB" sz="4400" dirty="0">
                <a:solidFill>
                  <a:srgbClr val="002060"/>
                </a:solidFill>
              </a:rPr>
              <a:t>Unchange-able in His..</a:t>
            </a:r>
          </a:p>
        </p:txBody>
      </p:sp>
      <p:sp>
        <p:nvSpPr>
          <p:cNvPr id="3" name="Content Placeholder 2">
            <a:extLst>
              <a:ext uri="{FF2B5EF4-FFF2-40B4-BE49-F238E27FC236}">
                <a16:creationId xmlns:a16="http://schemas.microsoft.com/office/drawing/2014/main" id="{A93AF090-5E16-4D32-81F8-56E67F83CC7D}"/>
              </a:ext>
            </a:extLst>
          </p:cNvPr>
          <p:cNvSpPr>
            <a:spLocks noGrp="1"/>
          </p:cNvSpPr>
          <p:nvPr>
            <p:ph idx="1"/>
          </p:nvPr>
        </p:nvSpPr>
        <p:spPr>
          <a:xfrm>
            <a:off x="2901950" y="864108"/>
            <a:ext cx="5958929" cy="5120640"/>
          </a:xfrm>
        </p:spPr>
        <p:txBody>
          <a:bodyPr>
            <a:normAutofit fontScale="92500" lnSpcReduction="20000"/>
          </a:bodyPr>
          <a:lstStyle/>
          <a:p>
            <a:r>
              <a:rPr lang="en-GB" sz="7200" dirty="0">
                <a:solidFill>
                  <a:srgbClr val="002060"/>
                </a:solidFill>
              </a:rPr>
              <a:t>Holiness </a:t>
            </a:r>
            <a:r>
              <a:rPr lang="en-GB" sz="4800" dirty="0">
                <a:solidFill>
                  <a:srgbClr val="002060"/>
                </a:solidFill>
              </a:rPr>
              <a:t>(v. 21)</a:t>
            </a:r>
            <a:endParaRPr lang="en-GB" sz="7200" dirty="0">
              <a:solidFill>
                <a:srgbClr val="002060"/>
              </a:solidFill>
            </a:endParaRPr>
          </a:p>
          <a:p>
            <a:r>
              <a:rPr lang="en-GB" sz="7200" dirty="0">
                <a:solidFill>
                  <a:srgbClr val="002060"/>
                </a:solidFill>
              </a:rPr>
              <a:t>Justice </a:t>
            </a:r>
            <a:r>
              <a:rPr lang="en-GB" sz="4800" dirty="0">
                <a:solidFill>
                  <a:srgbClr val="002060"/>
                </a:solidFill>
              </a:rPr>
              <a:t>(v. 5)</a:t>
            </a:r>
          </a:p>
          <a:p>
            <a:r>
              <a:rPr lang="en-GB" sz="7200" dirty="0">
                <a:solidFill>
                  <a:srgbClr val="002060"/>
                </a:solidFill>
              </a:rPr>
              <a:t>Wisdom           	</a:t>
            </a:r>
            <a:r>
              <a:rPr lang="en-GB" sz="4800" dirty="0">
                <a:solidFill>
                  <a:srgbClr val="002060"/>
                </a:solidFill>
              </a:rPr>
              <a:t>(Job 12 v. 13,         		   Romans 11 v. 33)</a:t>
            </a:r>
            <a:endParaRPr lang="en-GB" sz="4000" dirty="0">
              <a:solidFill>
                <a:srgbClr val="002060"/>
              </a:solidFill>
            </a:endParaRPr>
          </a:p>
          <a:p>
            <a:r>
              <a:rPr lang="en-GB" sz="7200" dirty="0">
                <a:solidFill>
                  <a:srgbClr val="002060"/>
                </a:solidFill>
              </a:rPr>
              <a:t>Love   </a:t>
            </a:r>
            <a:r>
              <a:rPr lang="en-GB" sz="5200" dirty="0">
                <a:solidFill>
                  <a:srgbClr val="002060"/>
                </a:solidFill>
              </a:rPr>
              <a:t>(v. 5, v. 22)</a:t>
            </a:r>
            <a:endParaRPr lang="en-GB" sz="7200" dirty="0">
              <a:solidFill>
                <a:srgbClr val="002060"/>
              </a:solidFill>
            </a:endParaRPr>
          </a:p>
        </p:txBody>
      </p:sp>
    </p:spTree>
    <p:extLst>
      <p:ext uri="{BB962C8B-B14F-4D97-AF65-F5344CB8AC3E}">
        <p14:creationId xmlns:p14="http://schemas.microsoft.com/office/powerpoint/2010/main" val="2530206125"/>
      </p:ext>
    </p:extLst>
  </p:cSld>
  <p:clrMapOvr>
    <a:masterClrMapping/>
  </p:clrMapOvr>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emplate>TM03457475[[fn=Frame]]</Template>
  <TotalTime>77</TotalTime>
  <Words>326</Words>
  <Application>Microsoft Office PowerPoint</Application>
  <PresentationFormat>On-screen Show (4:3)</PresentationFormat>
  <Paragraphs>30</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Corbel</vt:lpstr>
      <vt:lpstr>Wingdings 2</vt:lpstr>
      <vt:lpstr>Frame</vt:lpstr>
      <vt:lpstr>What we believe</vt:lpstr>
      <vt:lpstr>God is Unchange-able</vt:lpstr>
      <vt:lpstr>PowerPoint Presentation</vt:lpstr>
      <vt:lpstr>PowerPoint Presentation</vt:lpstr>
      <vt:lpstr>Psalm 33  v. 11</vt:lpstr>
      <vt:lpstr>PowerPoint Presentation</vt:lpstr>
      <vt:lpstr>PowerPoint Presentation</vt:lpstr>
      <vt:lpstr>James 1   v. 17</vt:lpstr>
      <vt:lpstr>Unchange-able in His..</vt:lpstr>
      <vt:lpstr>He is the almighty</vt:lpstr>
      <vt:lpstr>Who</vt:lpstr>
      <vt:lpstr>Colossians 1 v. 15-17</vt:lpstr>
      <vt:lpstr>Colossians 1 v. 18-20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we believe</dc:title>
  <dc:creator>Kenneth Ross</dc:creator>
  <cp:lastModifiedBy>Kenneth Ross</cp:lastModifiedBy>
  <cp:revision>8</cp:revision>
  <dcterms:created xsi:type="dcterms:W3CDTF">2018-03-04T09:00:59Z</dcterms:created>
  <dcterms:modified xsi:type="dcterms:W3CDTF">2018-03-04T10:18:32Z</dcterms:modified>
</cp:coreProperties>
</file>